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B17"/>
    <a:srgbClr val="C50742"/>
    <a:srgbClr val="CC99FF"/>
    <a:srgbClr val="6666FF"/>
    <a:srgbClr val="9966FF"/>
    <a:srgbClr val="F3700D"/>
    <a:srgbClr val="6E2F9D"/>
    <a:srgbClr val="D60093"/>
    <a:srgbClr val="0000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489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079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068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244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751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398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907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308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439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627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736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02412-F4C6-4248-AD06-C2A86E8274AD}" type="datetimeFigureOut">
              <a:rPr lang="fa-IR" smtClean="0"/>
              <a:t>1438/11/10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A85B7-2250-489B-A598-3AD45E79798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827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5523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02381" y="365760"/>
            <a:ext cx="445047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Time Management</a:t>
            </a:r>
            <a:endParaRPr lang="fa-IR" sz="4000" b="1" dirty="0">
              <a:ln w="0"/>
              <a:solidFill>
                <a:schemeClr val="bg1">
                  <a:lumMod val="9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413" y="2130254"/>
            <a:ext cx="5599187" cy="2566421"/>
          </a:xfrm>
        </p:spPr>
      </p:pic>
    </p:spTree>
    <p:extLst>
      <p:ext uri="{BB962C8B-B14F-4D97-AF65-F5344CB8AC3E}">
        <p14:creationId xmlns:p14="http://schemas.microsoft.com/office/powerpoint/2010/main" val="425942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19" y="715283"/>
            <a:ext cx="11155681" cy="530669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 smtClean="0">
                <a:latin typeface="Chaparral Pro Light" panose="02060403030505090203" pitchFamily="18" charset="0"/>
                <a:cs typeface="B Yekan" panose="00000400000000000000" pitchFamily="2" charset="-78"/>
              </a:rPr>
              <a:t>“Time </a:t>
            </a:r>
            <a:r>
              <a:rPr lang="en-US" b="1" dirty="0">
                <a:latin typeface="Chaparral Pro Light" panose="02060403030505090203" pitchFamily="18" charset="0"/>
                <a:cs typeface="B Yekan" panose="00000400000000000000" pitchFamily="2" charset="-78"/>
              </a:rPr>
              <a:t>management” is the process of organizing and planning how to </a:t>
            </a:r>
            <a:r>
              <a:rPr lang="en-US" b="1" dirty="0" smtClean="0">
                <a:latin typeface="Chaparral Pro Light" panose="02060403030505090203" pitchFamily="18" charset="0"/>
                <a:cs typeface="B Yekan" panose="00000400000000000000" pitchFamily="2" charset="-78"/>
              </a:rPr>
              <a:t>divide </a:t>
            </a:r>
            <a:r>
              <a:rPr lang="en-US" b="1" dirty="0">
                <a:latin typeface="Chaparral Pro Light" panose="02060403030505090203" pitchFamily="18" charset="0"/>
                <a:cs typeface="B Yekan" panose="00000400000000000000" pitchFamily="2" charset="-78"/>
              </a:rPr>
              <a:t>your time between specific activities</a:t>
            </a:r>
            <a:r>
              <a:rPr lang="en-US" b="1" dirty="0" smtClean="0">
                <a:latin typeface="Chaparral Pro Light" panose="02060403030505090203" pitchFamily="18" charset="0"/>
                <a:cs typeface="B Yekan" panose="00000400000000000000" pitchFamily="2" charset="-78"/>
              </a:rPr>
              <a:t>.</a:t>
            </a:r>
          </a:p>
          <a:p>
            <a:pPr algn="l" rtl="0"/>
            <a:endParaRPr lang="en-US" b="1" dirty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endParaRPr lang="en-US" b="1" dirty="0" smtClean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marL="0" indent="0" algn="l" rtl="0">
              <a:buNone/>
            </a:pPr>
            <a:endParaRPr lang="en-US" b="1" dirty="0" smtClean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endParaRPr lang="en-US" b="1" dirty="0" smtClean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endParaRPr lang="en-US" b="1" dirty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endParaRPr lang="en-US" b="1" dirty="0" smtClean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endParaRPr lang="en-US" b="1" dirty="0" smtClean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endParaRPr lang="en-US" b="1" dirty="0" smtClean="0">
              <a:latin typeface="Chaparral Pro Light" panose="02060403030505090203" pitchFamily="18" charset="0"/>
              <a:cs typeface="B Yekan" panose="00000400000000000000" pitchFamily="2" charset="-78"/>
            </a:endParaRPr>
          </a:p>
          <a:p>
            <a:pPr algn="l" rtl="0"/>
            <a:r>
              <a:rPr lang="en-US" b="1" dirty="0" smtClean="0">
                <a:latin typeface="Chaparral Pro Light" panose="02060403030505090203" pitchFamily="18" charset="0"/>
                <a:cs typeface="B Yekan" panose="00000400000000000000" pitchFamily="2" charset="-78"/>
              </a:rPr>
              <a:t> </a:t>
            </a:r>
            <a:r>
              <a:rPr lang="en-US" b="1" dirty="0">
                <a:latin typeface="Chaparral Pro Light" panose="02060403030505090203" pitchFamily="18" charset="0"/>
                <a:cs typeface="B Yekan" panose="00000400000000000000" pitchFamily="2" charset="-78"/>
              </a:rPr>
              <a:t>Good time management enables you to </a:t>
            </a:r>
            <a:r>
              <a:rPr lang="en-US" b="1" dirty="0">
                <a:solidFill>
                  <a:schemeClr val="accent6"/>
                </a:solidFill>
                <a:latin typeface="Chaparral Pro Light" panose="02060403030505090203" pitchFamily="18" charset="0"/>
                <a:cs typeface="B Yekan" panose="00000400000000000000" pitchFamily="2" charset="-78"/>
              </a:rPr>
              <a:t>work smarter </a:t>
            </a:r>
            <a:r>
              <a:rPr lang="en-US" b="1" dirty="0">
                <a:latin typeface="Chaparral Pro Light" panose="02060403030505090203" pitchFamily="18" charset="0"/>
                <a:cs typeface="B Yekan" panose="00000400000000000000" pitchFamily="2" charset="-78"/>
              </a:rPr>
              <a:t>– </a:t>
            </a:r>
            <a:r>
              <a:rPr lang="en-US" b="1" dirty="0">
                <a:solidFill>
                  <a:srgbClr val="FF0000"/>
                </a:solidFill>
                <a:latin typeface="Chaparral Pro Light" panose="02060403030505090203" pitchFamily="18" charset="0"/>
                <a:cs typeface="B Yekan" panose="00000400000000000000" pitchFamily="2" charset="-78"/>
              </a:rPr>
              <a:t>not harder</a:t>
            </a:r>
            <a:r>
              <a:rPr lang="en-US" b="1" dirty="0">
                <a:latin typeface="Chaparral Pro Light" panose="02060403030505090203" pitchFamily="18" charset="0"/>
                <a:cs typeface="B Yekan" panose="00000400000000000000" pitchFamily="2" charset="-78"/>
              </a:rPr>
              <a:t> </a:t>
            </a:r>
            <a:endParaRPr lang="fa-IR" b="1" dirty="0">
              <a:latin typeface="Chaparral Pro Light" panose="02060403030505090203" pitchFamily="18" charset="0"/>
              <a:cs typeface="B Yeka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371" y="1962127"/>
            <a:ext cx="3580210" cy="319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14" y="875213"/>
            <a:ext cx="7237531" cy="4950822"/>
          </a:xfrm>
        </p:spPr>
      </p:pic>
    </p:spTree>
    <p:extLst>
      <p:ext uri="{BB962C8B-B14F-4D97-AF65-F5344CB8AC3E}">
        <p14:creationId xmlns:p14="http://schemas.microsoft.com/office/powerpoint/2010/main" val="5528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975" y="979713"/>
            <a:ext cx="4492716" cy="511791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322" y="1675702"/>
            <a:ext cx="3965222" cy="372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2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4685" y="696687"/>
            <a:ext cx="9710057" cy="4630057"/>
          </a:xfrm>
        </p:spPr>
        <p:txBody>
          <a:bodyPr>
            <a:normAutofit/>
          </a:bodyPr>
          <a:lstStyle/>
          <a:p>
            <a:pPr marL="0" indent="0" algn="ctr" rtl="0" fontAlgn="base">
              <a:buNone/>
            </a:pPr>
            <a:r>
              <a:rPr lang="en-US" sz="3200" b="1" i="0" dirty="0" smtClean="0">
                <a:solidFill>
                  <a:srgbClr val="FFC000"/>
                </a:solidFill>
                <a:effectLst/>
                <a:latin typeface="Oswald"/>
              </a:rPr>
              <a:t>7 Steps to More Effective Time Management</a:t>
            </a:r>
          </a:p>
          <a:p>
            <a:pPr algn="l" rtl="0" fontAlgn="base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Oswald"/>
            </a:endParaRPr>
          </a:p>
          <a:p>
            <a:pPr algn="l" rtl="0" fontAlgn="base"/>
            <a:r>
              <a:rPr lang="en-US" b="0" i="0" dirty="0" smtClean="0">
                <a:solidFill>
                  <a:srgbClr val="C50742"/>
                </a:solidFill>
                <a:effectLst/>
                <a:latin typeface="Oswald"/>
              </a:rPr>
              <a:t>Step 1 – Write a To Do List</a:t>
            </a:r>
          </a:p>
          <a:p>
            <a:pPr algn="l" rtl="0" fontAlgn="base"/>
            <a:r>
              <a:rPr lang="en-US" b="0" i="0" dirty="0" smtClean="0">
                <a:solidFill>
                  <a:srgbClr val="D60093"/>
                </a:solidFill>
                <a:effectLst/>
                <a:latin typeface="Oswald"/>
              </a:rPr>
              <a:t>Step 2 – Remove Yourself From Distraction</a:t>
            </a:r>
          </a:p>
          <a:p>
            <a:pPr algn="l" rtl="0" fontAlgn="base"/>
            <a:r>
              <a:rPr lang="en-US" b="0" i="0" dirty="0" smtClean="0">
                <a:solidFill>
                  <a:srgbClr val="6E2F9D"/>
                </a:solidFill>
                <a:effectLst/>
                <a:latin typeface="Oswald"/>
              </a:rPr>
              <a:t>Step 3 – Take Breaks When Working</a:t>
            </a:r>
          </a:p>
          <a:p>
            <a:pPr algn="l" rtl="0" fontAlgn="base"/>
            <a:r>
              <a:rPr lang="en-US" b="0" i="0" dirty="0" smtClean="0">
                <a:solidFill>
                  <a:srgbClr val="9966FF"/>
                </a:solidFill>
                <a:effectLst/>
                <a:latin typeface="Oswald"/>
              </a:rPr>
              <a:t>Step 4 – Break Big Tasks Up Into Smaller Chunks</a:t>
            </a:r>
          </a:p>
          <a:p>
            <a:pPr algn="l" rtl="0" fontAlgn="base"/>
            <a:r>
              <a:rPr lang="en-US" b="0" i="0" dirty="0" smtClean="0">
                <a:solidFill>
                  <a:srgbClr val="6666FF"/>
                </a:solidFill>
                <a:effectLst/>
                <a:latin typeface="Oswald"/>
              </a:rPr>
              <a:t>Step 5 – Find Your Most Productive Times</a:t>
            </a:r>
          </a:p>
          <a:p>
            <a:pPr algn="l" rtl="0" fontAlgn="base"/>
            <a:r>
              <a:rPr lang="en-US" b="0" i="0" dirty="0" smtClean="0">
                <a:solidFill>
                  <a:srgbClr val="3333FF"/>
                </a:solidFill>
                <a:effectLst/>
                <a:latin typeface="Oswald"/>
              </a:rPr>
              <a:t>Day 6 – Become More Efficient</a:t>
            </a:r>
          </a:p>
          <a:p>
            <a:pPr algn="l" rtl="0" fontAlgn="base"/>
            <a:r>
              <a:rPr lang="en-US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Oswald"/>
              </a:rPr>
              <a:t>Day 7 – Accept Your Limitations</a:t>
            </a:r>
          </a:p>
        </p:txBody>
      </p:sp>
    </p:spTree>
    <p:extLst>
      <p:ext uri="{BB962C8B-B14F-4D97-AF65-F5344CB8AC3E}">
        <p14:creationId xmlns:p14="http://schemas.microsoft.com/office/powerpoint/2010/main" val="31223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6564086" y="228600"/>
            <a:ext cx="4191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  <a:cs typeface="B Kaj" panose="00000400000000000000" pitchFamily="2" charset="-78"/>
              </a:rPr>
              <a:t>Pareto Principle </a:t>
            </a:r>
            <a:endParaRPr lang="fa-I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mpus Sans ITC" panose="04020404030D07020202" pitchFamily="82" charset="0"/>
              <a:cs typeface="B Kaj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095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317" y="2481944"/>
            <a:ext cx="5650463" cy="3722914"/>
          </a:xfrm>
        </p:spPr>
      </p:pic>
      <p:sp>
        <p:nvSpPr>
          <p:cNvPr id="7" name="TextBox 6"/>
          <p:cNvSpPr txBox="1"/>
          <p:nvPr/>
        </p:nvSpPr>
        <p:spPr>
          <a:xfrm>
            <a:off x="7511143" y="838201"/>
            <a:ext cx="3211286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C50742"/>
                </a:solidFill>
                <a:cs typeface="B Kourosh" panose="00000400000000000000" pitchFamily="2" charset="-78"/>
              </a:rPr>
              <a:t>A</a:t>
            </a:r>
            <a:r>
              <a:rPr lang="fa-IR" sz="2800" b="1" dirty="0" smtClean="0">
                <a:solidFill>
                  <a:srgbClr val="C50742"/>
                </a:solidFill>
                <a:cs typeface="B Kourosh" panose="00000400000000000000" pitchFamily="2" charset="-78"/>
              </a:rPr>
              <a:t>- مهم و فوری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B050"/>
                </a:solidFill>
                <a:cs typeface="B Kourosh" panose="00000400000000000000" pitchFamily="2" charset="-78"/>
              </a:rPr>
              <a:t>B</a:t>
            </a:r>
            <a:r>
              <a:rPr lang="fa-IR" sz="2800" b="1" dirty="0" smtClean="0">
                <a:solidFill>
                  <a:srgbClr val="00B050"/>
                </a:solidFill>
                <a:cs typeface="B Kourosh" panose="00000400000000000000" pitchFamily="2" charset="-78"/>
              </a:rPr>
              <a:t>- مهم اما غیر فوری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6666FF"/>
                </a:solidFill>
                <a:cs typeface="B Kourosh" panose="00000400000000000000" pitchFamily="2" charset="-78"/>
              </a:rPr>
              <a:t>C</a:t>
            </a:r>
            <a:r>
              <a:rPr lang="fa-IR" sz="2800" b="1" dirty="0" smtClean="0">
                <a:solidFill>
                  <a:srgbClr val="6666FF"/>
                </a:solidFill>
                <a:cs typeface="B Kourosh" panose="00000400000000000000" pitchFamily="2" charset="-78"/>
              </a:rPr>
              <a:t>- غیر مهم اما فوری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CC99FF"/>
                </a:solidFill>
                <a:cs typeface="B Kourosh" panose="00000400000000000000" pitchFamily="2" charset="-78"/>
              </a:rPr>
              <a:t>D</a:t>
            </a:r>
            <a:r>
              <a:rPr lang="fa-IR" sz="2800" b="1" dirty="0" smtClean="0">
                <a:solidFill>
                  <a:srgbClr val="CC99FF"/>
                </a:solidFill>
                <a:cs typeface="B Kourosh" panose="00000400000000000000" pitchFamily="2" charset="-78"/>
              </a:rPr>
              <a:t>- غیر مهم و غیر فوری</a:t>
            </a:r>
            <a:endParaRPr lang="fa-IR" sz="2800" b="1" dirty="0">
              <a:solidFill>
                <a:srgbClr val="CC99FF"/>
              </a:solidFill>
              <a:cs typeface="B Kourosh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59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13" y="1145732"/>
            <a:ext cx="6772969" cy="4517571"/>
          </a:xfrm>
        </p:spPr>
      </p:pic>
      <p:sp>
        <p:nvSpPr>
          <p:cNvPr id="6" name="TextBox 5"/>
          <p:cNvSpPr txBox="1"/>
          <p:nvPr/>
        </p:nvSpPr>
        <p:spPr>
          <a:xfrm rot="1628948">
            <a:off x="6912642" y="1316184"/>
            <a:ext cx="3224024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4400" dirty="0" smtClean="0">
                <a:solidFill>
                  <a:srgbClr val="AD0B17"/>
                </a:solidFill>
                <a:cs typeface="B Bardiya" panose="00000400000000000000" pitchFamily="2" charset="-78"/>
              </a:rPr>
              <a:t>Best Time???</a:t>
            </a:r>
            <a:endParaRPr lang="fa-IR" sz="4400" dirty="0">
              <a:solidFill>
                <a:srgbClr val="AD0B17"/>
              </a:solidFill>
              <a:cs typeface="B Bardi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471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122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Arial Narrow</vt:lpstr>
      <vt:lpstr>B Bardiya</vt:lpstr>
      <vt:lpstr>B Kaj</vt:lpstr>
      <vt:lpstr>B Kourosh</vt:lpstr>
      <vt:lpstr>B Yekan</vt:lpstr>
      <vt:lpstr>Calibri</vt:lpstr>
      <vt:lpstr>Calibri Light</vt:lpstr>
      <vt:lpstr>Chaparral Pro Light</vt:lpstr>
      <vt:lpstr>Oswald</vt:lpstr>
      <vt:lpstr>Tempus Sans ITC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</dc:creator>
  <cp:lastModifiedBy>u</cp:lastModifiedBy>
  <cp:revision>21</cp:revision>
  <dcterms:created xsi:type="dcterms:W3CDTF">2017-08-01T11:25:12Z</dcterms:created>
  <dcterms:modified xsi:type="dcterms:W3CDTF">2017-08-02T15:53:11Z</dcterms:modified>
</cp:coreProperties>
</file>